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84F2A44-7A4F-4634-B41B-8EF89B1A392C}" type="datetimeFigureOut">
              <a:rPr lang="en-US" smtClean="0"/>
              <a:pPr/>
              <a:t>4/30/2024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BD136C7-BD3D-45A5-B09D-7DA1B2DC8B9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57826"/>
            <a:ext cx="8077200" cy="1285884"/>
          </a:xfrm>
        </p:spPr>
        <p:txBody>
          <a:bodyPr>
            <a:normAutofit/>
          </a:bodyPr>
          <a:lstStyle/>
          <a:p>
            <a:pPr algn="l"/>
            <a:r>
              <a:rPr lang="en-IN" sz="2800" dirty="0" smtClean="0"/>
              <a:t>MUMBAI – GUJARAT – BANGLORE – KERALA – CHENNAI - BANARAS</a:t>
            </a: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8604"/>
            <a:ext cx="8077200" cy="289981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C000"/>
                </a:solidFill>
              </a:rPr>
              <a:t>THE MUMBAI CRICKET CLUB</a:t>
            </a:r>
            <a:br>
              <a:rPr lang="en-US" sz="3600" b="1" dirty="0" smtClean="0">
                <a:solidFill>
                  <a:srgbClr val="FFC000"/>
                </a:solidFill>
              </a:rPr>
            </a:br>
            <a:endParaRPr lang="en-US" sz="3600" b="1" dirty="0" smtClean="0">
              <a:solidFill>
                <a:srgbClr val="FFC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GRC AT ITS BEST</a:t>
            </a:r>
          </a:p>
          <a:p>
            <a:r>
              <a:rPr lang="en-US" sz="1900" dirty="0" smtClean="0"/>
              <a:t>DOMES, WINDOW ARCHES, CORNICES , COLUMNS &amp; OTHER ARCHITECTURAL FEATURES </a:t>
            </a:r>
            <a:endParaRPr lang="en-IN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CLUB HOUSE</a:t>
            </a:r>
            <a:endParaRPr lang="en-IN" dirty="0"/>
          </a:p>
        </p:txBody>
      </p:sp>
      <p:pic>
        <p:nvPicPr>
          <p:cNvPr id="1026" name="Picture 2" descr="D:\h drive backup\AAA GRC PROJECTS\5. KANDVILLE CRICKET ASSOC\KCA MUMBAI\IMG_20130516_1545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30" y="1881336"/>
            <a:ext cx="821537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FEATURES IN WHITE</a:t>
            </a:r>
            <a:endParaRPr lang="en-IN" dirty="0"/>
          </a:p>
        </p:txBody>
      </p:sp>
      <p:pic>
        <p:nvPicPr>
          <p:cNvPr id="2050" name="Picture 2" descr="D:\h drive backup\AAA GRC PROJECTS\5. KANDVILLE CRICKET ASSOC\KCA MUMBAI\IMG-20130828-WA0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01812"/>
            <a:ext cx="7358114" cy="48418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GRC DOME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200" dirty="0" smtClean="0"/>
              <a:t>(PRE PIGMENTED)</a:t>
            </a:r>
            <a:endParaRPr lang="en-IN" sz="2200" dirty="0"/>
          </a:p>
        </p:txBody>
      </p:sp>
      <p:pic>
        <p:nvPicPr>
          <p:cNvPr id="3074" name="Picture 2" descr="D:\h drive backup\AAA GRC PROJECTS\5. KANDVILLE CRICKET ASSOC\KCA MUMBAI\IMG-20130828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01812"/>
            <a:ext cx="821537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EXTERIORS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200" dirty="0" smtClean="0"/>
              <a:t>WOULD LOOK INCOMPLETE WITHOUT GRC</a:t>
            </a:r>
            <a:endParaRPr lang="en-IN" sz="2200" dirty="0"/>
          </a:p>
        </p:txBody>
      </p:sp>
      <p:pic>
        <p:nvPicPr>
          <p:cNvPr id="4098" name="Picture 2" descr="D:\h drive backup\AAA GRC PROJECTS\5. KANDVILLE CRICKET ASSOC\KCA MUMBAI\IMG-20130828-WA0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828680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LOGO ALSO CRAFTED IN GRC</a:t>
            </a:r>
            <a:endParaRPr lang="en-IN" dirty="0"/>
          </a:p>
        </p:txBody>
      </p:sp>
      <p:pic>
        <p:nvPicPr>
          <p:cNvPr id="5122" name="Picture 2" descr="D:\h drive backup\AAA GRC PROJECTS\5. KANDVILLE CRICKET ASSOC\KCA MUMBAI\IMG_20130429_063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5123" name="Picture 3" descr="D:\h drive backup\AAA GRC PROJECTS\5. KANDVILLE CRICKET ASSOC\KCA MUMBAI\IMG_20130429_0630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DOME &amp; ITS FEATURES</a:t>
            </a:r>
            <a:endParaRPr lang="en-IN" dirty="0"/>
          </a:p>
        </p:txBody>
      </p:sp>
      <p:pic>
        <p:nvPicPr>
          <p:cNvPr id="6146" name="Picture 2" descr="D:\h drive backup\AAA GRC PROJECTS\5. KANDVILLE CRICKET ASSOC\KCA MUMBAI\IMG_20130511_1726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6147" name="Picture 3" descr="D:\h drive backup\AAA GRC PROJECTS\5. KANDVILLE CRICKET ASSOC\KCA MUMBAI\IMG_20130502_1722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DOME &amp; ITS FEATURES</a:t>
            </a:r>
            <a:endParaRPr lang="en-IN" dirty="0"/>
          </a:p>
        </p:txBody>
      </p:sp>
      <p:pic>
        <p:nvPicPr>
          <p:cNvPr id="7170" name="Picture 2" descr="D:\h drive backup\AAA GRC PROJECTS\5. KANDVILLE CRICKET ASSOC\KCA MUMBAI\IMG-20130828-WA0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7171" name="Picture 3" descr="D:\h drive backup\AAA GRC PROJECTS\5. KANDVILLE CRICKET ASSOC\KCA MUMBAI\DOME AT KCA\IMG-20130828-WA00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TOP BAND </a:t>
            </a:r>
            <a:endParaRPr lang="en-IN" dirty="0"/>
          </a:p>
        </p:txBody>
      </p:sp>
      <p:pic>
        <p:nvPicPr>
          <p:cNvPr id="8194" name="Picture 2" descr="D:\h drive backup\AAA GRC PROJECTS\5. KANDVILLE CRICKET ASSOC\KCA MUMBAI\DOME AT KCA\IMG-20130828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1"/>
            <a:ext cx="821537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 SURROUNDS</a:t>
            </a:r>
            <a:endParaRPr lang="en-IN" dirty="0"/>
          </a:p>
        </p:txBody>
      </p:sp>
      <p:pic>
        <p:nvPicPr>
          <p:cNvPr id="9218" name="Picture 2" descr="D:\h drive backup\AAA GRC PROJECTS\5. KANDVILLE CRICKET ASSOC\KCA MUMBAI\DSC065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8215370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POOL SIDE CORNER SURROUNDS</a:t>
            </a:r>
            <a:endParaRPr lang="en-IN" sz="3600" dirty="0"/>
          </a:p>
        </p:txBody>
      </p:sp>
      <p:pic>
        <p:nvPicPr>
          <p:cNvPr id="10242" name="Picture 2" descr="D:\h drive backup\AAA GRC PROJECTS\5. KANDVILLE CRICKET ASSOC\KCA MUMBAI\DSC065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01812"/>
            <a:ext cx="8215370" cy="491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 ARCH WIRG COLUMNS</a:t>
            </a:r>
            <a:endParaRPr lang="en-IN" dirty="0"/>
          </a:p>
        </p:txBody>
      </p:sp>
      <p:pic>
        <p:nvPicPr>
          <p:cNvPr id="11266" name="Picture 2" descr="D:\h drive backup\AAA GRC PROJECTS\5. KANDVILLE CRICKET ASSOC\KCA MUMBAI\DSC049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11267" name="Picture 3" descr="D:\h drive backup\AAA GRC PROJECTS\5. KANDVILLE CRICKET ASSOC\KCA MUMBAI\DSC049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643182"/>
            <a:ext cx="3143272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PIECE</a:t>
            </a:r>
            <a:br>
              <a:rPr lang="en-US" dirty="0" smtClean="0"/>
            </a:br>
            <a:r>
              <a:rPr lang="en-US" sz="2000" dirty="0" smtClean="0"/>
              <a:t>CORNER CORNICE  FOR BETTER FINISH</a:t>
            </a:r>
            <a:endParaRPr lang="en-IN" dirty="0"/>
          </a:p>
        </p:txBody>
      </p:sp>
      <p:pic>
        <p:nvPicPr>
          <p:cNvPr id="12290" name="Picture 2" descr="D:\h drive backup\AAA GRC PROJECTS\5. KANDVILLE CRICKET ASSOC\KCA MUMBAI\DSC049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0956"/>
            <a:ext cx="4038600" cy="3028950"/>
          </a:xfrm>
          <a:prstGeom prst="rect">
            <a:avLst/>
          </a:prstGeom>
          <a:noFill/>
        </p:spPr>
      </p:pic>
      <p:pic>
        <p:nvPicPr>
          <p:cNvPr id="12291" name="Picture 3" descr="D:\h drive backup\AAA GRC PROJECTS\5. KANDVILLE CRICKET ASSOC\KCA MUMBAI\DSC049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7095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CORNICE WITH COLUMNS</a:t>
            </a:r>
            <a:endParaRPr lang="en-IN" dirty="0"/>
          </a:p>
        </p:txBody>
      </p:sp>
      <p:pic>
        <p:nvPicPr>
          <p:cNvPr id="13314" name="Picture 2" descr="D:\h drive backup\AAA GRC PROJECTS\5. KANDVILLE CRICKET ASSOC\KCA MUMBAI\DSC048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0956"/>
            <a:ext cx="4038600" cy="3028950"/>
          </a:xfrm>
          <a:prstGeom prst="rect">
            <a:avLst/>
          </a:prstGeom>
          <a:noFill/>
        </p:spPr>
      </p:pic>
      <p:pic>
        <p:nvPicPr>
          <p:cNvPr id="13315" name="Picture 3" descr="D:\h drive backup\AAA GRC PROJECTS\5. KANDVILLE CRICKET ASSOC\KCA MUMBAI\DSC048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7095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DECORATIVE BAND WITH CORNICE </a:t>
            </a:r>
            <a:endParaRPr lang="en-IN" sz="3600" dirty="0"/>
          </a:p>
        </p:txBody>
      </p:sp>
      <p:pic>
        <p:nvPicPr>
          <p:cNvPr id="14338" name="Picture 2" descr="D:\h drive backup\AAA GRC PROJECTS\5. KANDVILLE CRICKET ASSOC\KCA MUMBAI\DOME AT KCA\DSC065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215370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 DETAILS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173</TotalTime>
  <Words>140</Words>
  <Application>Microsoft Office PowerPoint</Application>
  <PresentationFormat>On-screen Show (4:3)</PresentationFormat>
  <Paragraphs>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Aparajita</vt:lpstr>
      <vt:lpstr>Arial</vt:lpstr>
      <vt:lpstr>Corbel</vt:lpstr>
      <vt:lpstr>Wingdings</vt:lpstr>
      <vt:lpstr>Wingdings 2</vt:lpstr>
      <vt:lpstr>Wingdings 3</vt:lpstr>
      <vt:lpstr>Module</vt:lpstr>
      <vt:lpstr>MUMBAI – GUJARAT – BANGLORE – KERALA – CHENNAI - BANARAS</vt:lpstr>
      <vt:lpstr>THE CLUB HOUSE</vt:lpstr>
      <vt:lpstr>GRC FEATURES IN WHITE</vt:lpstr>
      <vt:lpstr>THE GRC DOME   (PRE PIGMENTED)</vt:lpstr>
      <vt:lpstr>EXTERIORS   WOULD LOOK INCOMPLETE WITHOUT GRC</vt:lpstr>
      <vt:lpstr>THE LOGO ALSO CRAFTED IN GRC</vt:lpstr>
      <vt:lpstr>DOME &amp; ITS FEATURES</vt:lpstr>
      <vt:lpstr>DOME &amp; ITS FEATURES</vt:lpstr>
      <vt:lpstr>THE TOP BAND </vt:lpstr>
      <vt:lpstr>WINDOW SURROUNDS</vt:lpstr>
      <vt:lpstr>THE POOL SIDE CORNER SURROUNDS</vt:lpstr>
      <vt:lpstr>THE  ARCH WIRG COLUMNS</vt:lpstr>
      <vt:lpstr>ONE PIECE CORNER CORNICE  FOR BETTER FINISH</vt:lpstr>
      <vt:lpstr>THE CORNICE WITH COLUMNS</vt:lpstr>
      <vt:lpstr>THE DECORATIVE BAND WITH CORNICE </vt:lpstr>
      <vt:lpstr>CONTACT 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MUMBAI CRICKET CLUB PROJECT PROFILE</dc:title>
  <dc:creator>abc</dc:creator>
  <cp:lastModifiedBy>pc</cp:lastModifiedBy>
  <cp:revision>18</cp:revision>
  <dcterms:created xsi:type="dcterms:W3CDTF">2014-03-10T07:35:53Z</dcterms:created>
  <dcterms:modified xsi:type="dcterms:W3CDTF">2024-04-30T05:57:19Z</dcterms:modified>
</cp:coreProperties>
</file>